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61" r:id="rId3"/>
    <p:sldId id="299" r:id="rId4"/>
    <p:sldId id="264" r:id="rId5"/>
    <p:sldId id="262" r:id="rId6"/>
    <p:sldId id="265" r:id="rId7"/>
    <p:sldId id="268" r:id="rId8"/>
    <p:sldId id="270" r:id="rId9"/>
    <p:sldId id="273" r:id="rId10"/>
    <p:sldId id="276" r:id="rId11"/>
    <p:sldId id="277" r:id="rId12"/>
    <p:sldId id="260" r:id="rId13"/>
    <p:sldId id="300" r:id="rId14"/>
    <p:sldId id="301" r:id="rId15"/>
    <p:sldId id="302" r:id="rId16"/>
    <p:sldId id="30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9F54BD-1920-4B0C-A0DB-352A034F0E73}" type="datetimeFigureOut">
              <a:rPr lang="pl-PL" smtClean="0"/>
              <a:pPr/>
              <a:t>2015-04-18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F858BE-86E4-4245-B8D3-3667FACDCC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1988841"/>
            <a:ext cx="8458200" cy="2160240"/>
          </a:xfrm>
        </p:spPr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Adobe Caslon Pro Bold" pitchFamily="18" charset="-18"/>
                <a:ea typeface="Adobe Gothic Std B" pitchFamily="34" charset="-128"/>
              </a:rPr>
              <a:t>Śladami bohaterów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Adobe Caslon Pro Bold" pitchFamily="18" charset="-18"/>
                <a:ea typeface="Adobe Gothic Std B" pitchFamily="34" charset="-128"/>
              </a:rPr>
            </a:b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latin typeface="Adobe Caslon Pro Bold" pitchFamily="18" charset="-18"/>
                <a:ea typeface="Adobe Gothic Std B" pitchFamily="34" charset="-128"/>
              </a:rPr>
              <a:t>Quo </a:t>
            </a:r>
            <a:r>
              <a:rPr lang="pl-PL" i="1" dirty="0" err="1" smtClean="0">
                <a:solidFill>
                  <a:schemeClr val="tx2">
                    <a:lumMod val="75000"/>
                  </a:schemeClr>
                </a:solidFill>
                <a:latin typeface="Adobe Caslon Pro Bold" pitchFamily="18" charset="-18"/>
                <a:ea typeface="Adobe Gothic Std B" pitchFamily="34" charset="-128"/>
              </a:rPr>
              <a:t>vadis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latin typeface="Adobe Caslon Pro Bold" pitchFamily="18" charset="-18"/>
                <a:ea typeface="Adobe Gothic Std B" pitchFamily="34" charset="-128"/>
              </a:rPr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Adobe Caslon Pro Bold" pitchFamily="18" charset="-18"/>
                <a:ea typeface="Adobe Gothic Std B" pitchFamily="34" charset="-128"/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latin typeface="Adobe Caslon Pro Bold" pitchFamily="18" charset="-18"/>
                <a:ea typeface="Adobe Gothic Std B" pitchFamily="34" charset="-128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Adobe Caslon Pro Bold" pitchFamily="18" charset="-18"/>
                <a:ea typeface="Adobe Gothic Std B" pitchFamily="34" charset="-128"/>
              </a:rPr>
              <a:t>Henryka Sienkiewicza</a:t>
            </a:r>
            <a:endParaRPr lang="pl-PL" dirty="0">
              <a:solidFill>
                <a:schemeClr val="tx2">
                  <a:lumMod val="75000"/>
                </a:schemeClr>
              </a:solidFill>
              <a:latin typeface="Adobe Caslon Pro Bold" pitchFamily="18" charset="-18"/>
              <a:ea typeface="Adobe Gothic Std B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8458200" cy="1008112"/>
          </a:xfrm>
        </p:spPr>
        <p:txBody>
          <a:bodyPr/>
          <a:lstStyle/>
          <a:p>
            <a:r>
              <a:rPr lang="pl-PL" dirty="0" smtClean="0"/>
              <a:t>Na </a:t>
            </a:r>
            <a:r>
              <a:rPr lang="pl-PL" dirty="0" err="1" smtClean="0"/>
              <a:t>Karynach</a:t>
            </a:r>
            <a:r>
              <a:rPr lang="pl-PL" dirty="0" smtClean="0"/>
              <a:t> i Palatynie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Ruiny Złotego Domu Nerona 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ymbol zastępczy zawartości 3" descr="domus_au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4200" y="1727994"/>
            <a:ext cx="8128000" cy="4178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Miejsca historyczne w Quo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vadis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403244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KAPITOL</a:t>
            </a:r>
            <a:endParaRPr lang="pl-PL" sz="2800" dirty="0"/>
          </a:p>
        </p:txBody>
      </p:sp>
      <p:pic>
        <p:nvPicPr>
          <p:cNvPr id="5" name="Obraz 4" descr="capit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995030" cy="50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Miejsca historyczne w Quo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vadis</a:t>
            </a:r>
            <a:endParaRPr lang="pl-PL" dirty="0"/>
          </a:p>
        </p:txBody>
      </p:sp>
      <p:pic>
        <p:nvPicPr>
          <p:cNvPr id="6" name="Obraz 5" descr="forum-romanum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6991875" cy="5004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51520" y="1196752"/>
            <a:ext cx="3320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FORUM ROMANUM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Miejsca historyczne w Quo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vadis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>
              <a:buNone/>
            </a:pPr>
            <a:r>
              <a:rPr lang="pl-PL" sz="2800" dirty="0" smtClean="0"/>
              <a:t>CIRCUS MAXIMUS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Circus Maximus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000" y="2132856"/>
            <a:ext cx="6807600" cy="43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Miejsca historyczne w Quo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vadis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Cyrk Nerona </a:t>
            </a:r>
            <a:endParaRPr lang="pl-PL" dirty="0"/>
          </a:p>
        </p:txBody>
      </p:sp>
      <p:pic>
        <p:nvPicPr>
          <p:cNvPr id="4" name="Obraz 3" descr="cyrk Nerona_bazyl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8155759" cy="46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Miejsca historyczne w Quo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vadis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Termy i ogrody </a:t>
            </a:r>
            <a:r>
              <a:rPr lang="pl-PL" dirty="0" err="1" smtClean="0"/>
              <a:t>Agryppy</a:t>
            </a:r>
            <a:endParaRPr lang="pl-PL" dirty="0"/>
          </a:p>
        </p:txBody>
      </p:sp>
      <p:pic>
        <p:nvPicPr>
          <p:cNvPr id="4" name="Obraz 3" descr="termy agry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7030710" cy="49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Podaj jeszcze </a:t>
            </a:r>
            <a:r>
              <a:rPr lang="pl-PL" dirty="0" smtClean="0"/>
              <a:t>trzy</a:t>
            </a:r>
            <a:r>
              <a:rPr lang="pl-PL" dirty="0" smtClean="0"/>
              <a:t> </a:t>
            </a:r>
            <a:r>
              <a:rPr lang="pl-PL" dirty="0" smtClean="0"/>
              <a:t>historyczne miejsca </a:t>
            </a:r>
            <a:r>
              <a:rPr lang="pl-PL" dirty="0"/>
              <a:t>wymienione </a:t>
            </a:r>
            <a:r>
              <a:rPr lang="pl-PL" dirty="0" smtClean="0"/>
              <a:t>w powieści przez </a:t>
            </a:r>
            <a:r>
              <a:rPr lang="pl-PL" dirty="0" smtClean="0"/>
              <a:t>Sienkiewicza.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413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Rzym - </a:t>
            </a:r>
            <a:r>
              <a:rPr lang="pl-PL" sz="2000" dirty="0" smtClean="0"/>
              <a:t>Miasto na siedmiu wzgórzach nad rzeką Tyber.</a:t>
            </a:r>
            <a:br>
              <a:rPr lang="pl-PL" sz="2000" dirty="0" smtClean="0"/>
            </a:br>
            <a:r>
              <a:rPr lang="pl-PL" sz="2000" dirty="0" smtClean="0"/>
              <a:t>Według legendy zostało założone w </a:t>
            </a:r>
            <a:r>
              <a:rPr lang="pl-PL" sz="2000" b="1" dirty="0" smtClean="0"/>
              <a:t>753 </a:t>
            </a:r>
            <a:r>
              <a:rPr lang="pl-PL" sz="2000" dirty="0" smtClean="0"/>
              <a:t>r. p.n.e. przez Romulusa</a:t>
            </a:r>
            <a:br>
              <a:rPr lang="pl-PL" sz="2000" dirty="0" smtClean="0"/>
            </a:br>
            <a:r>
              <a:rPr lang="pl-PL" sz="2000" dirty="0" smtClean="0"/>
              <a:t>na Wzgórzu Palatyńskim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Symbol zastępczy zawartości 5" descr="Rzym za Neron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7869355" cy="504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Dom Petroniusza </a:t>
            </a:r>
            <a:endParaRPr lang="pl-PL" dirty="0"/>
          </a:p>
        </p:txBody>
      </p:sp>
      <p:pic>
        <p:nvPicPr>
          <p:cNvPr id="5" name="Symbol zastępczy zawartości 4" descr="Vaison-la-Romaine_-_Domus_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332038"/>
            <a:ext cx="7113279" cy="4337322"/>
          </a:xfrm>
        </p:spPr>
      </p:pic>
      <p:sp>
        <p:nvSpPr>
          <p:cNvPr id="8" name="Prostokąt 7"/>
          <p:cNvSpPr/>
          <p:nvPr/>
        </p:nvSpPr>
        <p:spPr>
          <a:xfrm>
            <a:off x="539552" y="105273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i="1" dirty="0" smtClean="0"/>
              <a:t>Petroniusz (…) kazał się nieść do swego domu na </a:t>
            </a:r>
            <a:r>
              <a:rPr lang="pl-PL" i="1" dirty="0" err="1" smtClean="0"/>
              <a:t>Karynach</a:t>
            </a:r>
            <a:r>
              <a:rPr lang="pl-PL" i="1" dirty="0" smtClean="0"/>
              <a:t>, który, otoczony z trzech stron ogrodem i mając z przodu małe forum </a:t>
            </a:r>
            <a:r>
              <a:rPr lang="pl-PL" i="1" dirty="0" err="1" smtClean="0"/>
              <a:t>Cecyliów</a:t>
            </a:r>
            <a:r>
              <a:rPr lang="pl-PL" i="1" dirty="0" smtClean="0"/>
              <a:t>, wyjątkowo ocalał w czasie pożaru. </a:t>
            </a:r>
            <a:r>
              <a:rPr lang="pl-PL" dirty="0" smtClean="0"/>
              <a:t>(r. 51)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Dom Petroniusza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8496944" cy="1080120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dirty="0" smtClean="0"/>
              <a:t>Dom Petroniusza to obszerna, wygodna i piękna willa otoczona ogrodem.</a:t>
            </a:r>
          </a:p>
          <a:p>
            <a:pPr algn="just">
              <a:buNone/>
            </a:pPr>
            <a:r>
              <a:rPr lang="pl-PL" i="1" dirty="0" smtClean="0"/>
              <a:t>(…) miał w swej insuli własne kąpiele, które (…) rozszerzył mu, przebudował i urządził</a:t>
            </a:r>
            <a:br>
              <a:rPr lang="pl-PL" i="1" dirty="0" smtClean="0"/>
            </a:br>
            <a:r>
              <a:rPr lang="pl-PL" i="1" dirty="0" smtClean="0"/>
              <a:t>z tak nadzwyczajnym smakiem, iż sam Nero przyznawał im wyższość</a:t>
            </a:r>
            <a:br>
              <a:rPr lang="pl-PL" i="1" dirty="0" smtClean="0"/>
            </a:br>
            <a:r>
              <a:rPr lang="pl-PL" i="1" dirty="0" smtClean="0"/>
              <a:t>nad cezariańskimi… </a:t>
            </a:r>
            <a:r>
              <a:rPr lang="pl-PL" dirty="0" smtClean="0"/>
              <a:t>(r.1)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323528" y="2204864"/>
            <a:ext cx="8363272" cy="360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Petroniusz                                                              Dom rzymski - atrium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Obraz 9" descr="15789823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683674" cy="3060000"/>
          </a:xfrm>
          <a:prstGeom prst="rect">
            <a:avLst/>
          </a:prstGeom>
        </p:spPr>
      </p:pic>
      <p:pic>
        <p:nvPicPr>
          <p:cNvPr id="7" name="Obraz 6" descr="dom rzymski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353377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 animBg="1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841248"/>
          </a:xfrm>
        </p:spPr>
        <p:txBody>
          <a:bodyPr>
            <a:normAutofit fontScale="90000"/>
          </a:bodyPr>
          <a:lstStyle/>
          <a:p>
            <a:r>
              <a:rPr lang="pl-PL" sz="3100" b="1" dirty="0" err="1" smtClean="0">
                <a:solidFill>
                  <a:schemeClr val="accent3">
                    <a:lumMod val="50000"/>
                  </a:schemeClr>
                </a:solidFill>
              </a:rPr>
              <a:t>Karyny</a:t>
            </a:r>
            <a:r>
              <a:rPr lang="pl-PL" sz="3100" b="1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pl-PL" sz="2200" dirty="0" smtClean="0"/>
              <a:t>Trasa z domu Petroniusza do domu </a:t>
            </a:r>
            <a:r>
              <a:rPr lang="pl-PL" sz="2200" dirty="0" err="1" smtClean="0"/>
              <a:t>Aulusa</a:t>
            </a:r>
            <a:r>
              <a:rPr lang="pl-PL" sz="2200" dirty="0" smtClean="0"/>
              <a:t> </a:t>
            </a:r>
            <a:r>
              <a:rPr lang="pl-PL" sz="2200" dirty="0" err="1" smtClean="0"/>
              <a:t>Plaucjusza</a:t>
            </a:r>
            <a:endParaRPr lang="pl-PL" sz="2200" dirty="0"/>
          </a:p>
        </p:txBody>
      </p:sp>
      <p:pic>
        <p:nvPicPr>
          <p:cNvPr id="4" name="Obraz 3" descr="Droga Winicjusza i Petronius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617200" cy="54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Dom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plaucjusza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04800" y="1196753"/>
            <a:ext cx="8659688" cy="100811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i="1" dirty="0" smtClean="0"/>
              <a:t>Tymczasem znaleźli się w atrium. (…) Z góry przez duży otwór wpadał snop jasnego światła, łamiącego się w tysiące iskier w wodotrysku. Kwadratowa sadzawka z fontanną w środku, otoczona była anemonami i liliami. (…) </a:t>
            </a:r>
            <a:r>
              <a:rPr lang="pl-PL" dirty="0" smtClean="0"/>
              <a:t>(r.2)</a:t>
            </a:r>
            <a:endParaRPr lang="pl-PL" dirty="0"/>
          </a:p>
        </p:txBody>
      </p:sp>
      <p:pic>
        <p:nvPicPr>
          <p:cNvPr id="9" name="Obraz 8" descr="atr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886908" cy="44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Pałac Cezara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04800" y="1554162"/>
            <a:ext cx="38351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err="1" smtClean="0"/>
              <a:t>Domus</a:t>
            </a:r>
            <a:r>
              <a:rPr lang="pl-PL" sz="2800" dirty="0" smtClean="0"/>
              <a:t> </a:t>
            </a:r>
            <a:r>
              <a:rPr lang="pl-PL" sz="2800" dirty="0" err="1" smtClean="0"/>
              <a:t>Transitoria</a:t>
            </a:r>
            <a:r>
              <a:rPr lang="pl-PL" sz="2800" dirty="0" smtClean="0"/>
              <a:t> (Pałac Przechodni) -miejsce uczty,</a:t>
            </a:r>
            <a:br>
              <a:rPr lang="pl-PL" sz="2800" dirty="0" smtClean="0"/>
            </a:br>
            <a:r>
              <a:rPr lang="pl-PL" sz="2800" dirty="0" smtClean="0"/>
              <a:t>na której była Ligia.</a:t>
            </a:r>
            <a:endParaRPr lang="pl-PL" sz="2800" dirty="0"/>
          </a:p>
        </p:txBody>
      </p:sp>
      <p:pic>
        <p:nvPicPr>
          <p:cNvPr id="4" name="Obraz 3" descr="rzym_jastrzebowska_03-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90000"/>
            <a:ext cx="4176464" cy="567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Pałac Cezara - </a:t>
            </a:r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</a:rPr>
              <a:t>uczta</a:t>
            </a:r>
            <a:endParaRPr lang="pl-PL" sz="2800" dirty="0"/>
          </a:p>
        </p:txBody>
      </p:sp>
      <p:pic>
        <p:nvPicPr>
          <p:cNvPr id="4" name="Obraz 3" descr="uczta u Nerona obr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368750" cy="4716000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04800" y="1052737"/>
            <a:ext cx="8227640" cy="7920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i="1" dirty="0" smtClean="0"/>
              <a:t>Powietrze przesycone zapachem kwiatów, pełne woni olejków... (…) lampy paliły się mdłym płomieniem…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 descr="rzym_jastrzebowska_02-z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299" r="12299"/>
          <a:stretch>
            <a:fillRect/>
          </a:stretch>
        </p:blipFill>
        <p:spPr>
          <a:xfrm>
            <a:off x="3635896" y="1052736"/>
            <a:ext cx="5197500" cy="3780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725144"/>
            <a:ext cx="5486400" cy="642194"/>
          </a:xfrm>
        </p:spPr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Pałac Cezara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7992888" cy="1158006"/>
          </a:xfrm>
        </p:spPr>
        <p:txBody>
          <a:bodyPr>
            <a:normAutofit/>
          </a:bodyPr>
          <a:lstStyle/>
          <a:p>
            <a:r>
              <a:rPr lang="pl-PL" dirty="0" smtClean="0"/>
              <a:t>Zarys znanych pozostałości Domu Złotego (</a:t>
            </a:r>
            <a:r>
              <a:rPr lang="pl-PL" i="1" dirty="0" err="1" smtClean="0"/>
              <a:t>Domus</a:t>
            </a:r>
            <a:r>
              <a:rPr lang="pl-PL" i="1" dirty="0" smtClean="0"/>
              <a:t> </a:t>
            </a:r>
            <a:r>
              <a:rPr lang="pl-PL" i="1" dirty="0" err="1" smtClean="0"/>
              <a:t>Aurea</a:t>
            </a:r>
            <a:r>
              <a:rPr lang="pl-PL" dirty="0" smtClean="0"/>
              <a:t>) Nerona. 1 - świątynia Klaudiusza (</a:t>
            </a:r>
            <a:r>
              <a:rPr lang="pl-PL" i="1" dirty="0" err="1" smtClean="0"/>
              <a:t>templum</a:t>
            </a:r>
            <a:r>
              <a:rPr lang="pl-PL" i="1" dirty="0" smtClean="0"/>
              <a:t> Claudii</a:t>
            </a:r>
            <a:r>
              <a:rPr lang="pl-PL" dirty="0" smtClean="0"/>
              <a:t>); 2 - Cyrk Wielki (</a:t>
            </a:r>
            <a:r>
              <a:rPr lang="pl-PL" i="1" dirty="0" err="1" smtClean="0"/>
              <a:t>Circus</a:t>
            </a:r>
            <a:r>
              <a:rPr lang="pl-PL" i="1" dirty="0" smtClean="0"/>
              <a:t> Maximus</a:t>
            </a:r>
            <a:r>
              <a:rPr lang="pl-PL" dirty="0" smtClean="0"/>
              <a:t>): 3 - okrągła sala na Palatynie; 4 - </a:t>
            </a:r>
            <a:r>
              <a:rPr lang="pl-PL" i="1" dirty="0" err="1" smtClean="0"/>
              <a:t>Domus</a:t>
            </a:r>
            <a:r>
              <a:rPr lang="pl-PL" i="1" dirty="0" smtClean="0"/>
              <a:t> </a:t>
            </a:r>
            <a:r>
              <a:rPr lang="pl-PL" i="1" dirty="0" err="1" smtClean="0"/>
              <a:t>Tiberiana</a:t>
            </a:r>
            <a:r>
              <a:rPr lang="pl-PL" dirty="0" smtClean="0"/>
              <a:t>; 5 - Dom Złoty na Eskwilinie; 6 - staw (</a:t>
            </a:r>
            <a:r>
              <a:rPr lang="pl-PL" i="1" dirty="0" err="1" smtClean="0"/>
              <a:t>stagnum</a:t>
            </a:r>
            <a:r>
              <a:rPr lang="pl-PL" dirty="0" smtClean="0"/>
              <a:t>) w miejscu późniejszego Koloseum; 7 - westybul z kolosem Nerona. [Kolorem szarym oznaczono pozostałe budowle].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11560" y="260648"/>
            <a:ext cx="79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Pałac Cezara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– </a:t>
            </a:r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po pożarze</a:t>
            </a:r>
            <a:endParaRPr lang="pl-PL" sz="2800" b="1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112474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dirty="0" smtClean="0"/>
              <a:t>W ciągu czterech lat powstał nieukończony, słynny </a:t>
            </a:r>
            <a:r>
              <a:rPr lang="pl-PL" b="1" dirty="0" smtClean="0"/>
              <a:t>Złoty Dom (</a:t>
            </a:r>
            <a:r>
              <a:rPr lang="pl-PL" b="1" dirty="0" err="1" smtClean="0"/>
              <a:t>Domus</a:t>
            </a:r>
            <a:r>
              <a:rPr lang="pl-PL" b="1" dirty="0" smtClean="0"/>
              <a:t> </a:t>
            </a:r>
            <a:r>
              <a:rPr lang="pl-PL" b="1" dirty="0" err="1" smtClean="0"/>
              <a:t>Aurea</a:t>
            </a:r>
            <a:r>
              <a:rPr lang="pl-PL" b="1" dirty="0" smtClean="0"/>
              <a:t>) </a:t>
            </a:r>
            <a:r>
              <a:rPr lang="pl-PL" dirty="0" smtClean="0"/>
              <a:t>znajdujący się na Palatynie, </a:t>
            </a:r>
            <a:r>
              <a:rPr lang="pl-PL" dirty="0" err="1" smtClean="0"/>
              <a:t>Welii</a:t>
            </a:r>
            <a:r>
              <a:rPr lang="pl-PL" dirty="0" smtClean="0"/>
              <a:t>, wzgórzach </a:t>
            </a:r>
            <a:r>
              <a:rPr lang="pl-PL" dirty="0" err="1" smtClean="0"/>
              <a:t>Celius</a:t>
            </a:r>
            <a:r>
              <a:rPr lang="pl-PL" dirty="0" smtClean="0"/>
              <a:t> i </a:t>
            </a:r>
            <a:r>
              <a:rPr lang="pl-PL" dirty="0" err="1" smtClean="0"/>
              <a:t>Oppius</a:t>
            </a:r>
            <a:r>
              <a:rPr lang="pl-PL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allAtOnce"/>
      <p:bldP spid="5" grpId="0" build="allAtOnce"/>
      <p:bldP spid="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2258</TotalTime>
  <Words>330</Words>
  <Application>Microsoft Office PowerPoint</Application>
  <PresentationFormat>Pokaz na ekranie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Wędrówka</vt:lpstr>
      <vt:lpstr>Śladami bohaterów  Quo vadis  Henryka Sienkiewicza</vt:lpstr>
      <vt:lpstr>Rzym - Miasto na siedmiu wzgórzach nad rzeką Tyber. Według legendy zostało założone w 753 r. p.n.e. przez Romulusa na Wzgórzu Palatyńskim.</vt:lpstr>
      <vt:lpstr>Dom Petroniusza </vt:lpstr>
      <vt:lpstr>Dom Petroniusza </vt:lpstr>
      <vt:lpstr>Karyny - Trasa z domu Petroniusza do domu Aulusa Plaucjusza</vt:lpstr>
      <vt:lpstr>Dom plaucjusza</vt:lpstr>
      <vt:lpstr>Pałac Cezara</vt:lpstr>
      <vt:lpstr>Pałac Cezara - uczta</vt:lpstr>
      <vt:lpstr>Pałac Cezara</vt:lpstr>
      <vt:lpstr>Ruiny Złotego Domu Nerona </vt:lpstr>
      <vt:lpstr>Miejsca historyczne w Quo vadis</vt:lpstr>
      <vt:lpstr>Miejsca historyczne w Quo vadis</vt:lpstr>
      <vt:lpstr>Miejsca historyczne w Quo vadis</vt:lpstr>
      <vt:lpstr>Miejsca historyczne w Quo vadis</vt:lpstr>
      <vt:lpstr>Miejsca historyczne w Quo vadis</vt:lpstr>
      <vt:lpstr>Zadanie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Śladami bohaterów Quo vadis Henryka Sienkiewicza</dc:title>
  <dc:creator>Dorota</dc:creator>
  <cp:lastModifiedBy>Dorota</cp:lastModifiedBy>
  <cp:revision>189</cp:revision>
  <dcterms:created xsi:type="dcterms:W3CDTF">2013-03-23T20:42:32Z</dcterms:created>
  <dcterms:modified xsi:type="dcterms:W3CDTF">2015-04-18T19:00:24Z</dcterms:modified>
</cp:coreProperties>
</file>